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9" r:id="rId7"/>
    <p:sldId id="280" r:id="rId8"/>
    <p:sldId id="281" r:id="rId9"/>
    <p:sldId id="282" r:id="rId10"/>
    <p:sldId id="283" r:id="rId11"/>
    <p:sldId id="284" r:id="rId12"/>
    <p:sldId id="290" r:id="rId13"/>
    <p:sldId id="289" r:id="rId14"/>
    <p:sldId id="288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71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sephfu061224\Desktop\苦杯\wallhaven-2427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恩典人生</a:t>
            </a:r>
            <a:endParaRPr lang="en-US" sz="7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2018</a:t>
            </a:r>
            <a:r>
              <a:rPr lang="zh-CN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zh-CN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</a:t>
            </a:r>
            <a:r>
              <a:rPr lang="zh-CN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354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osephfu061224\Desktop\苦杯\cross-1979473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2091" y="-27658"/>
            <a:ext cx="10325691" cy="68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2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我们爱，因为神先爱我们。</a:t>
            </a:r>
            <a:b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约一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4:19)</a:t>
            </a:r>
            <a:endParaRPr lang="zh-CN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51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osephfu061224\Desktop\苦杯\Washing_of_the_Feet_-_Capella_dei_Scrovegni_-_Padua_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06290"/>
            <a:ext cx="9144000" cy="88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4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你们要彼此相爱，像我爱你们一样。</a:t>
            </a:r>
            <a:b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</a:t>
            </a: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15:12)</a:t>
            </a:r>
            <a:endParaRPr lang="zh-CN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5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98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老吾老，以及人之老；</a:t>
            </a:r>
            <a:b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幼吾幼，以及人之幼。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24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“人是一切社会关系的总和。”（马克思）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194" name="Picture 2" descr="C:\Users\josephfu061224\Desktop\苦杯\karl marx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59" y="0"/>
            <a:ext cx="7101841" cy="68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3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人是一切社会关系的总和。</a:t>
            </a:r>
            <a:b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马克思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766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0080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管住嘴，守住心。</a:t>
            </a:r>
            <a:endParaRPr lang="en-US" alt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遇到任何矛盾，对事不对人。</a:t>
            </a:r>
            <a:endParaRPr lang="en-US" alt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绝对不要管别人的家务事，无论别人怎么恳求你的赞同或是认可。</a:t>
            </a:r>
            <a:endParaRPr lang="en-US" alt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尽量不要跟脑子愚钝的人打交道，如果必须打交道，请务必保持</a:t>
            </a:r>
            <a:r>
              <a:rPr lang="en-US" altLang="zh-CN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200%</a:t>
            </a:r>
            <a:r>
              <a:rPr lang="zh-CN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的清醒。</a:t>
            </a:r>
            <a:endParaRPr lang="en-US" alt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领导的观点和言论，对于你来说只有两个选项可以选择，一是赞同，二是保留意见。</a:t>
            </a:r>
            <a:endParaRPr lang="en-US" alt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集体活动，要么（装的）特别高兴的参加，要么（装的）非常痛苦的拒绝。前面两个括号内的内容，酌情选择。</a:t>
            </a:r>
            <a:endParaRPr lang="en-US" alt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择相信一个人，这个人必须经历三点考验，第一他找你说了一件他说着说着哭出来或者面露痛苦的事，第二他跟你的见面从来不迟到或者早退也重未临时爽约，第三这个人尊重你的朋友，更尊重你们之间的友谊。</a:t>
            </a:r>
            <a:endParaRPr lang="en-US" alt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06691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天下熙熙，皆为利来；</a:t>
            </a:r>
            <a:b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天下攘攘，皆为利往。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79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其次，就是说，要爱人如己。</a:t>
            </a:r>
            <a:b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12:31)</a:t>
            </a:r>
            <a:endParaRPr lang="zh-CN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44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世人都犯了罪，亏缺了神的荣耀。 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3:23)</a:t>
            </a:r>
            <a:endParaRPr lang="zh-CN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99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osephfu061224\Desktop\苦杯\falling-leaf-691524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1600" y="1588"/>
            <a:ext cx="103656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2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phfu061224\Desktop\苦杯\bible-762841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我们借这爱子的血，得蒙救赎，过犯得以赦免，乃是照他丰富的恩典。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弗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1:7)</a:t>
            </a:r>
            <a:endParaRPr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85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421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Microsoft YaHei UI</vt:lpstr>
      <vt:lpstr>Arial</vt:lpstr>
      <vt:lpstr>Calibri</vt:lpstr>
      <vt:lpstr>Office Theme</vt:lpstr>
      <vt:lpstr>恩典人生</vt:lpstr>
      <vt:lpstr>“人是一切社会关系的总和。”（马克思）</vt:lpstr>
      <vt:lpstr>人是一切社会关系的总和。 (马克思)</vt:lpstr>
      <vt:lpstr>PowerPoint Presentation</vt:lpstr>
      <vt:lpstr>天下熙熙，皆为利来； 天下攘攘，皆为利往。</vt:lpstr>
      <vt:lpstr>其次，就是说，要爱人如己。 (可12:31)</vt:lpstr>
      <vt:lpstr>世人都犯了罪，亏缺了神的荣耀。 (罗3:23)</vt:lpstr>
      <vt:lpstr>PowerPoint Presentation</vt:lpstr>
      <vt:lpstr>我们借这爱子的血，得蒙救赎，过犯得以赦免，乃是照他丰富的恩典。(弗1:7)</vt:lpstr>
      <vt:lpstr>PowerPoint Presentation</vt:lpstr>
      <vt:lpstr>我们爱，因为神先爱我们。 (约一4:19)</vt:lpstr>
      <vt:lpstr>PowerPoint Presentation</vt:lpstr>
      <vt:lpstr>你们要彼此相爱，像我爱你们一样。 (约15:12)</vt:lpstr>
      <vt:lpstr>PowerPoint Presentation</vt:lpstr>
      <vt:lpstr>老吾老，以及人之老； 幼吾幼，以及人之幼。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恩典人生</dc:title>
  <dc:creator>josephfu061224</dc:creator>
  <cp:lastModifiedBy>Frank Cao</cp:lastModifiedBy>
  <cp:revision>26</cp:revision>
  <dcterms:created xsi:type="dcterms:W3CDTF">2006-08-16T00:00:00Z</dcterms:created>
  <dcterms:modified xsi:type="dcterms:W3CDTF">2018-07-30T13:18:15Z</dcterms:modified>
</cp:coreProperties>
</file>